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5" r:id="rId10"/>
    <p:sldId id="263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96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999664" cy="4213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Дипломная работа на тему: «Создание одностраничного веб-сайта»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2927" y="3033593"/>
            <a:ext cx="7570946" cy="179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Этот проект посвящен созданию одностраничного веб-сайта, предназначенного для продажи онлайн-курсов по уходу за детьми, адресованных молодым мамам. Цель проекта - предоставить удобный и информативный ресурс для родителей, которые хотят получить практические знания и советы по воспитанию детей.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2927" y="7236023"/>
            <a:ext cx="359569" cy="359569"/>
          </a:xfrm>
          <a:prstGeom prst="roundRect">
            <a:avLst>
              <a:gd name="adj" fmla="val 2542790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72927" y="5171656"/>
            <a:ext cx="3316486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ru-RU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Выполнила:</a:t>
            </a: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 Анжелика </a:t>
            </a:r>
            <a:r>
              <a:rPr lang="en-US" sz="2200" b="1" dirty="0" err="1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Никитенко</a:t>
            </a:r>
            <a:br>
              <a:rPr lang="ru-RU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</a:br>
            <a:r>
              <a:rPr lang="ru-RU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Студенка группы: ДД-111</a:t>
            </a:r>
            <a:endParaRPr lang="en-US" sz="2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081897-E949-4B15-9AFE-55D606A72EA6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Аналитика и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ценка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ффективности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Для оценки эффективности сайта будет использоваться система аналитики Google Analytics. Данные по посещаемости, конверсии, источникам трафика позволят оптимизировать сайт и рекламные кампании, улучшить продажи курсов. Это позволит достичь целей проекта - предоставление молодым мамам доступа к качественным онлайн-курсам по уходу за детьми.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8BD8B09-56A9-4B07-8D7C-3806BF604EB3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451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Актуальность и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боснование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5692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Растущая</a:t>
            </a: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</a:t>
            </a:r>
            <a:r>
              <a:rPr lang="en-US" sz="22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отребность</a:t>
            </a: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в </a:t>
            </a:r>
            <a:r>
              <a:rPr lang="ru-RU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</a:t>
            </a:r>
            <a:r>
              <a:rPr lang="en-US" sz="22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нформации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 современном мире молодые мамы нуждаются в надежных источниках информации о воспитании детей. Онлайн-курсы предоставляют доступ к актуальным знаниям и методикам, адаптированным к их потребностям.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3572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Удобство и </a:t>
            </a:r>
            <a:r>
              <a:rPr lang="ru-RU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</a:t>
            </a:r>
            <a:r>
              <a:rPr lang="en-US" sz="22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оступность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Онлайн-формат позволяет мамам изучать материалы в удобное для них время и в комфортной обстановке. Это особенно важно для молодых мам, которые часто ограничены в свободном времени.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8072CAD-D01E-4C18-9E5F-99309899499F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681ABCE-C14F-48F0-863F-EA08FEB2D6E7}"/>
              </a:ext>
            </a:extLst>
          </p:cNvPr>
          <p:cNvSpPr/>
          <p:nvPr/>
        </p:nvSpPr>
        <p:spPr>
          <a:xfrm>
            <a:off x="793790" y="2177058"/>
            <a:ext cx="10451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Использованные ресурсы</a:t>
            </a:r>
            <a:endParaRPr lang="en-US" sz="445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4664873-42E7-496C-816F-21E8B1E9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49" y="3647661"/>
            <a:ext cx="941175" cy="14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254511-D28F-413C-825E-F08BF412D08E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38540D9-320B-4F4F-BC6D-DDA170A6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93" y="3605830"/>
            <a:ext cx="1484043" cy="14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2B0A556E-E38B-4234-BF2A-03F94C460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68"/>
          <a:stretch/>
        </p:blipFill>
        <p:spPr bwMode="auto">
          <a:xfrm>
            <a:off x="7461917" y="3605830"/>
            <a:ext cx="1811612" cy="14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5EAEB132-2E37-4E2F-A726-32EB84751606}"/>
              </a:ext>
            </a:extLst>
          </p:cNvPr>
          <p:cNvSpPr/>
          <p:nvPr/>
        </p:nvSpPr>
        <p:spPr>
          <a:xfrm>
            <a:off x="1502852" y="5256468"/>
            <a:ext cx="1989167" cy="885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дизайна веб-сайта</a:t>
            </a:r>
            <a:endParaRPr lang="en-US" sz="17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43A3C5C-9EA1-4904-B885-4D0F278AD40E}"/>
              </a:ext>
            </a:extLst>
          </p:cNvPr>
          <p:cNvSpPr/>
          <p:nvPr/>
        </p:nvSpPr>
        <p:spPr>
          <a:xfrm>
            <a:off x="4460649" y="5256468"/>
            <a:ext cx="1505188" cy="885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3д-модели</a:t>
            </a:r>
            <a:endParaRPr lang="en-US" sz="175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7FEEEDD-A7BE-4CA3-9958-318F117D6031}"/>
              </a:ext>
            </a:extLst>
          </p:cNvPr>
          <p:cNvSpPr/>
          <p:nvPr/>
        </p:nvSpPr>
        <p:spPr>
          <a:xfrm>
            <a:off x="6890097" y="5256468"/>
            <a:ext cx="3230216" cy="79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Плагин в 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Figma</a:t>
            </a: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позволяющий конвертировать 3д объекты</a:t>
            </a:r>
            <a:endParaRPr lang="en-US" sz="1750" dirty="0"/>
          </a:p>
        </p:txBody>
      </p:sp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097D0C22-24E4-4B43-954F-1FA722423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729" y="3647661"/>
            <a:ext cx="2705279" cy="15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D6434704-035C-497C-BD92-6DECFC2F7BAB}"/>
              </a:ext>
            </a:extLst>
          </p:cNvPr>
          <p:cNvSpPr/>
          <p:nvPr/>
        </p:nvSpPr>
        <p:spPr>
          <a:xfrm>
            <a:off x="10674624" y="5322386"/>
            <a:ext cx="2580861" cy="377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Обработка изображений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258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232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Целевая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удитория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и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е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ё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отребности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0955"/>
            <a:ext cx="3664863" cy="4225409"/>
          </a:xfrm>
          <a:prstGeom prst="roundRect">
            <a:avLst>
              <a:gd name="adj" fmla="val 25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15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Молодые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</a:t>
            </a:r>
            <a:r>
              <a:rPr lang="en-US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амы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05808"/>
            <a:ext cx="319599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Целевой аудиторией являются женщины в возрасте от 20 до 35 лет, которые стали мамами недавно. Они заинтересованы в получении практических знаний и навыков по уходу за детьми.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80955"/>
            <a:ext cx="3664863" cy="4225409"/>
          </a:xfrm>
          <a:prstGeom prst="roundRect">
            <a:avLst>
              <a:gd name="adj" fmla="val 25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115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Потребности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605808"/>
            <a:ext cx="3195995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Их потребности включают доступ к проверенным методикам, практическим советам, возможность задавать вопросы и получать поддержку от экспертов. Они хотят чувствовать уверенность в своих родительских способностях.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5BF9C85-3345-4644-BAB5-408594748D9E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7FD648-FFEF-41A9-8D88-A8E37CC9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684996" cy="10143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02036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Концепция и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труктура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еб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-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айта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585680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473285"/>
            <a:ext cx="2754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Главная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</a:t>
            </a:r>
            <a:r>
              <a:rPr lang="en-US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траница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758" y="3787378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87472"/>
            <a:ext cx="1807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 </a:t>
            </a: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</a:t>
            </a:r>
            <a:r>
              <a:rPr lang="en-US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урсах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1807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Описание курсов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711" y="5151001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4951095"/>
            <a:ext cx="1543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Отзывы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5441513"/>
            <a:ext cx="1543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Рекомендации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67401" y="6514624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09272" y="6314718"/>
            <a:ext cx="2438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Контакты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805136"/>
            <a:ext cx="2438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Формы обратной связи</a:t>
            </a:r>
            <a:endParaRPr lang="en-US" sz="17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3517434-BA56-4A18-8A80-7FC123453568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02881"/>
            <a:ext cx="12365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Визуальный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изайн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и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ф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ирменный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</a:t>
            </a:r>
            <a:r>
              <a:rPr lang="en-US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тиль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3858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</a:t>
            </a:r>
            <a:r>
              <a:rPr lang="en-US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астельн</a:t>
            </a:r>
            <a:r>
              <a:rPr lang="ru-RU" sz="22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ые</a:t>
            </a: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оттенки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Цвета должны быть успокаивающими, создавать чувство доверия и безопасности.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Доступность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Дизайн должен быть интуитивно понятным, с простой навигацией и четкой структурой.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00D07F1-A349-48F8-8B28-737D6B93D64F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066889-64DB-4495-B1F1-9BB4FC0E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-846161"/>
            <a:ext cx="13698862" cy="4582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0921" y="730448"/>
            <a:ext cx="774215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ru-RU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</a:t>
            </a:r>
            <a:r>
              <a:rPr lang="en-US" sz="39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нформационная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</a:t>
            </a:r>
            <a:r>
              <a:rPr lang="en-US" sz="39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рхитектура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и </a:t>
            </a:r>
            <a:r>
              <a:rPr lang="ru-RU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</a:t>
            </a:r>
            <a:r>
              <a:rPr lang="en-US" sz="39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авигация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89886" y="2282428"/>
            <a:ext cx="22860" cy="5216604"/>
          </a:xfrm>
          <a:prstGeom prst="roundRect">
            <a:avLst>
              <a:gd name="adj" fmla="val 367965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203722" y="2721531"/>
            <a:ext cx="700921" cy="22860"/>
          </a:xfrm>
          <a:prstGeom prst="roundRect">
            <a:avLst>
              <a:gd name="adj" fmla="val 367965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76049" y="2507694"/>
            <a:ext cx="450533" cy="45053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2737" y="2582704"/>
            <a:ext cx="11715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02763" y="2482691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Введение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02763" y="2915722"/>
            <a:ext cx="63403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Краткое описание сайта и предлагаемых курсов.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3722" y="4075748"/>
            <a:ext cx="700921" cy="22860"/>
          </a:xfrm>
          <a:prstGeom prst="roundRect">
            <a:avLst>
              <a:gd name="adj" fmla="val 367965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76049" y="3861911"/>
            <a:ext cx="450533" cy="45053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4757" y="3936921"/>
            <a:ext cx="17299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02763" y="3836908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 Курсах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02763" y="4269938"/>
            <a:ext cx="63403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Описание </a:t>
            </a:r>
            <a:r>
              <a:rPr lang="en-US" sz="15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каждого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курса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5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отзывы</a:t>
            </a:r>
            <a:r>
              <a:rPr lang="ru-RU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цены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3722" y="5429964"/>
            <a:ext cx="700921" cy="22860"/>
          </a:xfrm>
          <a:prstGeom prst="roundRect">
            <a:avLst>
              <a:gd name="adj" fmla="val 367965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76049" y="5216128"/>
            <a:ext cx="450533" cy="45053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5829" y="5291138"/>
            <a:ext cx="17097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02763" y="5191125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Отзывы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02763" y="5624155"/>
            <a:ext cx="63403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Примеры отзывов от мам, которые прошли курсы.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03722" y="6784181"/>
            <a:ext cx="700921" cy="22860"/>
          </a:xfrm>
          <a:prstGeom prst="roundRect">
            <a:avLst>
              <a:gd name="adj" fmla="val 367965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76049" y="6570345"/>
            <a:ext cx="450533" cy="45053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09280" y="6645354"/>
            <a:ext cx="18407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02763" y="6545342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Контакты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102763" y="6978372"/>
            <a:ext cx="634031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Формы обратной связи, контактная информация.</a:t>
            </a:r>
            <a:endParaRPr lang="en-US" sz="155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6CF2BA6-3E61-4991-B74A-88A40AD3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919" y="3302"/>
            <a:ext cx="5943481" cy="81923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862308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Интерактивные</a:t>
            </a: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ru-RU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</a:t>
            </a:r>
            <a:r>
              <a:rPr lang="en-US" sz="43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лементы</a:t>
            </a: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и </a:t>
            </a:r>
            <a:r>
              <a:rPr lang="ru-RU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ф</a:t>
            </a:r>
            <a:r>
              <a:rPr lang="en-US" sz="430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ункционал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841545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306240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Формы Записи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53996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Простые формы для записи на курсы с </a:t>
            </a:r>
            <a:r>
              <a:rPr lang="en-US" sz="17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ука</a:t>
            </a:r>
            <a:r>
              <a:rPr lang="ru-RU" sz="17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занием</a:t>
            </a:r>
            <a:r>
              <a:rPr lang="ru-RU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имени, </a:t>
            </a: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электронной почты и номера телефона.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608670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49603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Блок с Отзывами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437920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Визуальные отзывы от других мам, прошедших курсы.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407DEB-59DD-4E5C-B52B-237B020619AC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402C8D7-55C4-4AEF-AF37-692AA41F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52347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C04504D-9C0A-4810-B24F-8C94354ABF73}"/>
              </a:ext>
            </a:extLst>
          </p:cNvPr>
          <p:cNvSpPr/>
          <p:nvPr/>
        </p:nvSpPr>
        <p:spPr>
          <a:xfrm>
            <a:off x="842648" y="749441"/>
            <a:ext cx="11203578" cy="761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</a:rPr>
              <a:t>3D</a:t>
            </a:r>
            <a:r>
              <a:rPr lang="ru-RU" sz="4300" b="1" dirty="0">
                <a:solidFill>
                  <a:srgbClr val="231971"/>
                </a:solidFill>
                <a:latin typeface="Outfit Extra Bold" pitchFamily="34" charset="0"/>
              </a:rPr>
              <a:t> модель и логотип</a:t>
            </a:r>
            <a:endParaRPr lang="en-US" sz="43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4F7F78-5DDA-4EB9-A5E1-922C560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60" y="2016743"/>
            <a:ext cx="2470414" cy="54634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1FD572-816C-4EBC-8CEB-7AEF65D4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78" y="2016744"/>
            <a:ext cx="2827759" cy="546341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7E015C-A4A2-4704-A286-4B08E82A6FCB}"/>
              </a:ext>
            </a:extLst>
          </p:cNvPr>
          <p:cNvSpPr/>
          <p:nvPr/>
        </p:nvSpPr>
        <p:spPr>
          <a:xfrm>
            <a:off x="12632634" y="7595592"/>
            <a:ext cx="1997765" cy="63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A64CAF6-21D1-4DEE-88A7-F953F416FF11}"/>
              </a:ext>
            </a:extLst>
          </p:cNvPr>
          <p:cNvSpPr/>
          <p:nvPr/>
        </p:nvSpPr>
        <p:spPr>
          <a:xfrm>
            <a:off x="7558135" y="3859691"/>
            <a:ext cx="5245620" cy="158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 качестве </a:t>
            </a: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3d</a:t>
            </a:r>
            <a:r>
              <a:rPr lang="ru-RU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модели выступает детская бутылочка, изначально выступающая в качестве «украшения» для сайта, но позднее было принято решение добавить её в логотип</a:t>
            </a:r>
            <a:endParaRPr lang="en-US" sz="17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4D02B-3A8C-4C02-BDB4-E5747A1F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6744"/>
            <a:ext cx="5731491" cy="16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8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462</Words>
  <Application>Microsoft Office PowerPoint</Application>
  <PresentationFormat>Произвольный</PresentationFormat>
  <Paragraphs>65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Arial</vt:lpstr>
      <vt:lpstr>Outfit Extra Bold</vt:lpstr>
      <vt:lpstr>Arimo Bold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Анжелика</cp:lastModifiedBy>
  <cp:revision>2</cp:revision>
  <dcterms:created xsi:type="dcterms:W3CDTF">2024-11-24T06:47:14Z</dcterms:created>
  <dcterms:modified xsi:type="dcterms:W3CDTF">2024-11-24T08:03:13Z</dcterms:modified>
</cp:coreProperties>
</file>